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9" r:id="rId6"/>
    <p:sldId id="270" r:id="rId7"/>
    <p:sldId id="261" r:id="rId8"/>
    <p:sldId id="263" r:id="rId9"/>
    <p:sldId id="271" r:id="rId10"/>
    <p:sldId id="272" r:id="rId11"/>
    <p:sldId id="262" r:id="rId12"/>
    <p:sldId id="265" r:id="rId13"/>
    <p:sldId id="267" r:id="rId14"/>
    <p:sldId id="273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91508-8608-4F3A-9B19-DABD2CEB77D1}" v="9" dt="2025-09-12T18:59:04.0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64" autoAdjust="0"/>
    <p:restoredTop sz="96357" autoAdjust="0"/>
  </p:normalViewPr>
  <p:slideViewPr>
    <p:cSldViewPr>
      <p:cViewPr varScale="1">
        <p:scale>
          <a:sx n="102" d="100"/>
          <a:sy n="102" d="100"/>
        </p:scale>
        <p:origin x="678" y="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k Ellis" userId="34733777bcd88155" providerId="LiveId" clId="{E51CC51C-38E9-49D4-8108-1354968E5697}"/>
    <pc:docChg chg="custSel modSld">
      <pc:chgData name="Rick Ellis" userId="34733777bcd88155" providerId="LiveId" clId="{E51CC51C-38E9-49D4-8108-1354968E5697}" dt="2024-09-20T16:59:19.750" v="34" actId="478"/>
      <pc:docMkLst>
        <pc:docMk/>
      </pc:docMkLst>
      <pc:sldChg chg="addSp delSp modSp mod">
        <pc:chgData name="Rick Ellis" userId="34733777bcd88155" providerId="LiveId" clId="{E51CC51C-38E9-49D4-8108-1354968E5697}" dt="2024-09-20T16:54:40.645" v="4" actId="478"/>
        <pc:sldMkLst>
          <pc:docMk/>
          <pc:sldMk cId="0" sldId="258"/>
        </pc:sldMkLst>
      </pc:sldChg>
      <pc:sldChg chg="addSp delSp modSp mod">
        <pc:chgData name="Rick Ellis" userId="34733777bcd88155" providerId="LiveId" clId="{E51CC51C-38E9-49D4-8108-1354968E5697}" dt="2024-09-20T16:58:31.301" v="28" actId="478"/>
        <pc:sldMkLst>
          <pc:docMk/>
          <pc:sldMk cId="0" sldId="262"/>
        </pc:sldMkLst>
      </pc:sldChg>
      <pc:sldChg chg="addSp delSp modSp mod">
        <pc:chgData name="Rick Ellis" userId="34733777bcd88155" providerId="LiveId" clId="{E51CC51C-38E9-49D4-8108-1354968E5697}" dt="2024-09-20T16:57:09.252" v="13" actId="1076"/>
        <pc:sldMkLst>
          <pc:docMk/>
          <pc:sldMk cId="0" sldId="263"/>
        </pc:sldMkLst>
      </pc:sldChg>
      <pc:sldChg chg="addSp delSp modSp mod">
        <pc:chgData name="Rick Ellis" userId="34733777bcd88155" providerId="LiveId" clId="{E51CC51C-38E9-49D4-8108-1354968E5697}" dt="2024-09-20T16:55:44.084" v="8" actId="478"/>
        <pc:sldMkLst>
          <pc:docMk/>
          <pc:sldMk cId="1069466903" sldId="269"/>
        </pc:sldMkLst>
      </pc:sldChg>
      <pc:sldChg chg="addSp delSp modSp mod">
        <pc:chgData name="Rick Ellis" userId="34733777bcd88155" providerId="LiveId" clId="{E51CC51C-38E9-49D4-8108-1354968E5697}" dt="2024-09-20T16:57:37.948" v="18" actId="478"/>
        <pc:sldMkLst>
          <pc:docMk/>
          <pc:sldMk cId="115737584" sldId="271"/>
        </pc:sldMkLst>
      </pc:sldChg>
      <pc:sldChg chg="addSp delSp modSp mod">
        <pc:chgData name="Rick Ellis" userId="34733777bcd88155" providerId="LiveId" clId="{E51CC51C-38E9-49D4-8108-1354968E5697}" dt="2024-09-20T16:58:05.918" v="23" actId="478"/>
        <pc:sldMkLst>
          <pc:docMk/>
          <pc:sldMk cId="2777728084" sldId="272"/>
        </pc:sldMkLst>
      </pc:sldChg>
      <pc:sldChg chg="addSp delSp modSp mod">
        <pc:chgData name="Rick Ellis" userId="34733777bcd88155" providerId="LiveId" clId="{E51CC51C-38E9-49D4-8108-1354968E5697}" dt="2024-09-20T16:59:19.750" v="34" actId="478"/>
        <pc:sldMkLst>
          <pc:docMk/>
          <pc:sldMk cId="3528126024" sldId="273"/>
        </pc:sldMkLst>
      </pc:sldChg>
    </pc:docChg>
  </pc:docChgLst>
  <pc:docChgLst>
    <pc:chgData name="Rick Ellis" userId="34733777bcd88155" providerId="LiveId" clId="{DFCCE5EE-1383-4AAA-938D-2E0B069F09B7}"/>
    <pc:docChg chg="custSel modSld">
      <pc:chgData name="Rick Ellis" userId="34733777bcd88155" providerId="LiveId" clId="{DFCCE5EE-1383-4AAA-938D-2E0B069F09B7}" dt="2025-09-12T18:59:19.256" v="43" actId="478"/>
      <pc:docMkLst>
        <pc:docMk/>
      </pc:docMkLst>
      <pc:sldChg chg="addSp delSp modSp mod">
        <pc:chgData name="Rick Ellis" userId="34733777bcd88155" providerId="LiveId" clId="{DFCCE5EE-1383-4AAA-938D-2E0B069F09B7}" dt="2025-09-12T18:55:09.924" v="5" actId="478"/>
        <pc:sldMkLst>
          <pc:docMk/>
          <pc:sldMk cId="0" sldId="258"/>
        </pc:sldMkLst>
        <pc:picChg chg="add mod ord">
          <ac:chgData name="Rick Ellis" userId="34733777bcd88155" providerId="LiveId" clId="{DFCCE5EE-1383-4AAA-938D-2E0B069F09B7}" dt="2025-09-12T18:55:06.715" v="4" actId="167"/>
          <ac:picMkLst>
            <pc:docMk/>
            <pc:sldMk cId="0" sldId="258"/>
            <ac:picMk id="5" creationId="{288D67B1-52F1-D8B9-8819-1DAD8F8FA72F}"/>
          </ac:picMkLst>
        </pc:picChg>
        <pc:picChg chg="del">
          <ac:chgData name="Rick Ellis" userId="34733777bcd88155" providerId="LiveId" clId="{DFCCE5EE-1383-4AAA-938D-2E0B069F09B7}" dt="2025-09-12T18:55:09.924" v="5" actId="478"/>
          <ac:picMkLst>
            <pc:docMk/>
            <pc:sldMk cId="0" sldId="258"/>
            <ac:picMk id="6" creationId="{BC96F4F2-DB94-A262-191B-EFB4840DA7DF}"/>
          </ac:picMkLst>
        </pc:picChg>
      </pc:sldChg>
      <pc:sldChg chg="addSp delSp modSp mod">
        <pc:chgData name="Rick Ellis" userId="34733777bcd88155" providerId="LiveId" clId="{DFCCE5EE-1383-4AAA-938D-2E0B069F09B7}" dt="2025-09-12T18:58:16.545" v="33" actId="478"/>
        <pc:sldMkLst>
          <pc:docMk/>
          <pc:sldMk cId="0" sldId="262"/>
        </pc:sldMkLst>
        <pc:picChg chg="add mod ord">
          <ac:chgData name="Rick Ellis" userId="34733777bcd88155" providerId="LiveId" clId="{DFCCE5EE-1383-4AAA-938D-2E0B069F09B7}" dt="2025-09-12T18:58:14.534" v="32" actId="167"/>
          <ac:picMkLst>
            <pc:docMk/>
            <pc:sldMk cId="0" sldId="262"/>
            <ac:picMk id="4" creationId="{59188C1A-DB2A-C3BD-52F6-E4A0351B2FC1}"/>
          </ac:picMkLst>
        </pc:picChg>
        <pc:picChg chg="del">
          <ac:chgData name="Rick Ellis" userId="34733777bcd88155" providerId="LiveId" clId="{DFCCE5EE-1383-4AAA-938D-2E0B069F09B7}" dt="2025-09-12T18:58:16.545" v="33" actId="478"/>
          <ac:picMkLst>
            <pc:docMk/>
            <pc:sldMk cId="0" sldId="262"/>
            <ac:picMk id="5" creationId="{EF016C44-CD8D-682C-0B61-7E8D3AC28039}"/>
          </ac:picMkLst>
        </pc:picChg>
      </pc:sldChg>
      <pc:sldChg chg="addSp delSp modSp mod">
        <pc:chgData name="Rick Ellis" userId="34733777bcd88155" providerId="LiveId" clId="{DFCCE5EE-1383-4AAA-938D-2E0B069F09B7}" dt="2025-09-12T18:57:06.628" v="18" actId="478"/>
        <pc:sldMkLst>
          <pc:docMk/>
          <pc:sldMk cId="0" sldId="263"/>
        </pc:sldMkLst>
        <pc:picChg chg="add mod ord">
          <ac:chgData name="Rick Ellis" userId="34733777bcd88155" providerId="LiveId" clId="{DFCCE5EE-1383-4AAA-938D-2E0B069F09B7}" dt="2025-09-12T18:57:03.855" v="17" actId="167"/>
          <ac:picMkLst>
            <pc:docMk/>
            <pc:sldMk cId="0" sldId="263"/>
            <ac:picMk id="4" creationId="{A5A18846-31DA-A7F9-08B2-7243B810002F}"/>
          </ac:picMkLst>
        </pc:picChg>
        <pc:picChg chg="del">
          <ac:chgData name="Rick Ellis" userId="34733777bcd88155" providerId="LiveId" clId="{DFCCE5EE-1383-4AAA-938D-2E0B069F09B7}" dt="2025-09-12T18:57:06.628" v="18" actId="478"/>
          <ac:picMkLst>
            <pc:docMk/>
            <pc:sldMk cId="0" sldId="263"/>
            <ac:picMk id="5" creationId="{DA324712-49D2-4C74-9CE7-6C29E323548D}"/>
          </ac:picMkLst>
        </pc:picChg>
      </pc:sldChg>
      <pc:sldChg chg="addSp delSp modSp mod">
        <pc:chgData name="Rick Ellis" userId="34733777bcd88155" providerId="LiveId" clId="{DFCCE5EE-1383-4AAA-938D-2E0B069F09B7}" dt="2025-09-12T18:58:47.454" v="38" actId="478"/>
        <pc:sldMkLst>
          <pc:docMk/>
          <pc:sldMk cId="0" sldId="265"/>
        </pc:sldMkLst>
        <pc:picChg chg="del">
          <ac:chgData name="Rick Ellis" userId="34733777bcd88155" providerId="LiveId" clId="{DFCCE5EE-1383-4AAA-938D-2E0B069F09B7}" dt="2025-09-12T18:58:47.454" v="38" actId="478"/>
          <ac:picMkLst>
            <pc:docMk/>
            <pc:sldMk cId="0" sldId="265"/>
            <ac:picMk id="4" creationId="{A045F2B4-DDA9-CB10-8DEC-548C815AD625}"/>
          </ac:picMkLst>
        </pc:picChg>
        <pc:picChg chg="add mod ord">
          <ac:chgData name="Rick Ellis" userId="34733777bcd88155" providerId="LiveId" clId="{DFCCE5EE-1383-4AAA-938D-2E0B069F09B7}" dt="2025-09-12T18:58:44.686" v="37" actId="167"/>
          <ac:picMkLst>
            <pc:docMk/>
            <pc:sldMk cId="0" sldId="265"/>
            <ac:picMk id="5" creationId="{CB00BE4E-B2F1-473D-6859-34C9DDD2B902}"/>
          </ac:picMkLst>
        </pc:picChg>
      </pc:sldChg>
      <pc:sldChg chg="addSp delSp modSp mod">
        <pc:chgData name="Rick Ellis" userId="34733777bcd88155" providerId="LiveId" clId="{DFCCE5EE-1383-4AAA-938D-2E0B069F09B7}" dt="2025-09-12T18:56:15.646" v="13" actId="1076"/>
        <pc:sldMkLst>
          <pc:docMk/>
          <pc:sldMk cId="1069466903" sldId="269"/>
        </pc:sldMkLst>
        <pc:picChg chg="del">
          <ac:chgData name="Rick Ellis" userId="34733777bcd88155" providerId="LiveId" clId="{DFCCE5EE-1383-4AAA-938D-2E0B069F09B7}" dt="2025-09-12T18:55:40.775" v="8" actId="478"/>
          <ac:picMkLst>
            <pc:docMk/>
            <pc:sldMk cId="1069466903" sldId="269"/>
            <ac:picMk id="5" creationId="{0230F2B2-A893-D6A0-A1EA-CE87A32C74B7}"/>
          </ac:picMkLst>
        </pc:picChg>
        <pc:picChg chg="add mod">
          <ac:chgData name="Rick Ellis" userId="34733777bcd88155" providerId="LiveId" clId="{DFCCE5EE-1383-4AAA-938D-2E0B069F09B7}" dt="2025-09-12T18:55:45.757" v="9" actId="1076"/>
          <ac:picMkLst>
            <pc:docMk/>
            <pc:sldMk cId="1069466903" sldId="269"/>
            <ac:picMk id="6" creationId="{D258898E-BB1D-3926-142A-7CB620FCC363}"/>
          </ac:picMkLst>
        </pc:picChg>
        <pc:picChg chg="add mod">
          <ac:chgData name="Rick Ellis" userId="34733777bcd88155" providerId="LiveId" clId="{DFCCE5EE-1383-4AAA-938D-2E0B069F09B7}" dt="2025-09-12T18:56:15.646" v="13" actId="1076"/>
          <ac:picMkLst>
            <pc:docMk/>
            <pc:sldMk cId="1069466903" sldId="269"/>
            <ac:picMk id="7" creationId="{77EC11D8-2CF8-56A3-9CEF-A14D41D238C0}"/>
          </ac:picMkLst>
        </pc:picChg>
        <pc:picChg chg="del">
          <ac:chgData name="Rick Ellis" userId="34733777bcd88155" providerId="LiveId" clId="{DFCCE5EE-1383-4AAA-938D-2E0B069F09B7}" dt="2025-09-12T18:56:06.855" v="12" actId="478"/>
          <ac:picMkLst>
            <pc:docMk/>
            <pc:sldMk cId="1069466903" sldId="269"/>
            <ac:picMk id="17" creationId="{DBA00EA4-A030-478F-86E8-BD0DE8F82112}"/>
          </ac:picMkLst>
        </pc:picChg>
      </pc:sldChg>
      <pc:sldChg chg="addSp delSp modSp mod">
        <pc:chgData name="Rick Ellis" userId="34733777bcd88155" providerId="LiveId" clId="{DFCCE5EE-1383-4AAA-938D-2E0B069F09B7}" dt="2025-09-12T18:57:27.930" v="23" actId="478"/>
        <pc:sldMkLst>
          <pc:docMk/>
          <pc:sldMk cId="115737584" sldId="271"/>
        </pc:sldMkLst>
        <pc:picChg chg="add mod ord">
          <ac:chgData name="Rick Ellis" userId="34733777bcd88155" providerId="LiveId" clId="{DFCCE5EE-1383-4AAA-938D-2E0B069F09B7}" dt="2025-09-12T18:57:24.886" v="22" actId="167"/>
          <ac:picMkLst>
            <pc:docMk/>
            <pc:sldMk cId="115737584" sldId="271"/>
            <ac:picMk id="4" creationId="{036481B3-1EA8-43FA-F25E-A50998C36C6D}"/>
          </ac:picMkLst>
        </pc:picChg>
        <pc:picChg chg="del">
          <ac:chgData name="Rick Ellis" userId="34733777bcd88155" providerId="LiveId" clId="{DFCCE5EE-1383-4AAA-938D-2E0B069F09B7}" dt="2025-09-12T18:57:27.930" v="23" actId="478"/>
          <ac:picMkLst>
            <pc:docMk/>
            <pc:sldMk cId="115737584" sldId="271"/>
            <ac:picMk id="5" creationId="{C4F98AC8-1D8A-D4D4-93B2-C57BAFDE0E82}"/>
          </ac:picMkLst>
        </pc:picChg>
      </pc:sldChg>
      <pc:sldChg chg="addSp delSp modSp mod">
        <pc:chgData name="Rick Ellis" userId="34733777bcd88155" providerId="LiveId" clId="{DFCCE5EE-1383-4AAA-938D-2E0B069F09B7}" dt="2025-09-12T18:57:48.944" v="28" actId="478"/>
        <pc:sldMkLst>
          <pc:docMk/>
          <pc:sldMk cId="2777728084" sldId="272"/>
        </pc:sldMkLst>
        <pc:picChg chg="add mod ord">
          <ac:chgData name="Rick Ellis" userId="34733777bcd88155" providerId="LiveId" clId="{DFCCE5EE-1383-4AAA-938D-2E0B069F09B7}" dt="2025-09-12T18:57:45.966" v="27" actId="167"/>
          <ac:picMkLst>
            <pc:docMk/>
            <pc:sldMk cId="2777728084" sldId="272"/>
            <ac:picMk id="4" creationId="{E2505936-91C1-486E-33B3-B3119B93667B}"/>
          </ac:picMkLst>
        </pc:picChg>
        <pc:picChg chg="del">
          <ac:chgData name="Rick Ellis" userId="34733777bcd88155" providerId="LiveId" clId="{DFCCE5EE-1383-4AAA-938D-2E0B069F09B7}" dt="2025-09-12T18:57:48.944" v="28" actId="478"/>
          <ac:picMkLst>
            <pc:docMk/>
            <pc:sldMk cId="2777728084" sldId="272"/>
            <ac:picMk id="5" creationId="{FF2057EB-B02E-F05D-00F6-B305952FAC19}"/>
          </ac:picMkLst>
        </pc:picChg>
      </pc:sldChg>
      <pc:sldChg chg="addSp delSp modSp mod">
        <pc:chgData name="Rick Ellis" userId="34733777bcd88155" providerId="LiveId" clId="{DFCCE5EE-1383-4AAA-938D-2E0B069F09B7}" dt="2025-09-12T18:59:19.256" v="43" actId="478"/>
        <pc:sldMkLst>
          <pc:docMk/>
          <pc:sldMk cId="3528126024" sldId="273"/>
        </pc:sldMkLst>
        <pc:picChg chg="add mod ord">
          <ac:chgData name="Rick Ellis" userId="34733777bcd88155" providerId="LiveId" clId="{DFCCE5EE-1383-4AAA-938D-2E0B069F09B7}" dt="2025-09-12T18:59:15.675" v="42" actId="167"/>
          <ac:picMkLst>
            <pc:docMk/>
            <pc:sldMk cId="3528126024" sldId="273"/>
            <ac:picMk id="5" creationId="{310E2C73-1453-BCF3-B642-1C31F60B0643}"/>
          </ac:picMkLst>
        </pc:picChg>
        <pc:picChg chg="del">
          <ac:chgData name="Rick Ellis" userId="34733777bcd88155" providerId="LiveId" clId="{DFCCE5EE-1383-4AAA-938D-2E0B069F09B7}" dt="2025-09-12T18:59:19.256" v="43" actId="478"/>
          <ac:picMkLst>
            <pc:docMk/>
            <pc:sldMk cId="3528126024" sldId="273"/>
            <ac:picMk id="6" creationId="{04CEAB8F-90C2-922E-29A8-4C70F74BB01B}"/>
          </ac:picMkLst>
        </pc:picChg>
      </pc:sldChg>
    </pc:docChg>
  </pc:docChgLst>
  <pc:docChgLst>
    <pc:chgData name="Rick Ellis" userId="34733777bcd88155" providerId="LiveId" clId="{4C1B145C-4B62-4037-910D-BE161F88B9BD}"/>
    <pc:docChg chg="custSel modSld">
      <pc:chgData name="Rick Ellis" userId="34733777bcd88155" providerId="LiveId" clId="{4C1B145C-4B62-4037-910D-BE161F88B9BD}" dt="2022-08-16T21:30:59.316" v="41" actId="478"/>
      <pc:docMkLst>
        <pc:docMk/>
      </pc:docMkLst>
      <pc:sldChg chg="addSp delSp modSp mod">
        <pc:chgData name="Rick Ellis" userId="34733777bcd88155" providerId="LiveId" clId="{4C1B145C-4B62-4037-910D-BE161F88B9BD}" dt="2022-08-16T21:17:13.668" v="4" actId="478"/>
        <pc:sldMkLst>
          <pc:docMk/>
          <pc:sldMk cId="0" sldId="258"/>
        </pc:sldMkLst>
      </pc:sldChg>
      <pc:sldChg chg="addSp delSp modSp mod">
        <pc:chgData name="Rick Ellis" userId="34733777bcd88155" providerId="LiveId" clId="{4C1B145C-4B62-4037-910D-BE161F88B9BD}" dt="2022-08-16T21:17:50.601" v="9" actId="478"/>
        <pc:sldMkLst>
          <pc:docMk/>
          <pc:sldMk cId="0" sldId="259"/>
        </pc:sldMkLst>
      </pc:sldChg>
      <pc:sldChg chg="addSp delSp modSp mod">
        <pc:chgData name="Rick Ellis" userId="34733777bcd88155" providerId="LiveId" clId="{4C1B145C-4B62-4037-910D-BE161F88B9BD}" dt="2022-08-16T21:20:55.794" v="29" actId="478"/>
        <pc:sldMkLst>
          <pc:docMk/>
          <pc:sldMk cId="0" sldId="262"/>
        </pc:sldMkLst>
      </pc:sldChg>
      <pc:sldChg chg="addSp delSp modSp mod">
        <pc:chgData name="Rick Ellis" userId="34733777bcd88155" providerId="LiveId" clId="{4C1B145C-4B62-4037-910D-BE161F88B9BD}" dt="2022-08-16T21:19:20.866" v="14" actId="478"/>
        <pc:sldMkLst>
          <pc:docMk/>
          <pc:sldMk cId="0" sldId="263"/>
        </pc:sldMkLst>
      </pc:sldChg>
      <pc:sldChg chg="addSp delSp modSp mod">
        <pc:chgData name="Rick Ellis" userId="34733777bcd88155" providerId="LiveId" clId="{4C1B145C-4B62-4037-910D-BE161F88B9BD}" dt="2022-08-16T21:29:59.100" v="34" actId="478"/>
        <pc:sldMkLst>
          <pc:docMk/>
          <pc:sldMk cId="0" sldId="265"/>
        </pc:sldMkLst>
      </pc:sldChg>
      <pc:sldChg chg="addSp delSp modSp mod">
        <pc:chgData name="Rick Ellis" userId="34733777bcd88155" providerId="LiveId" clId="{4C1B145C-4B62-4037-910D-BE161F88B9BD}" dt="2022-08-16T21:19:54.313" v="19" actId="478"/>
        <pc:sldMkLst>
          <pc:docMk/>
          <pc:sldMk cId="115737584" sldId="271"/>
        </pc:sldMkLst>
      </pc:sldChg>
      <pc:sldChg chg="addSp delSp modSp mod">
        <pc:chgData name="Rick Ellis" userId="34733777bcd88155" providerId="LiveId" clId="{4C1B145C-4B62-4037-910D-BE161F88B9BD}" dt="2022-08-16T21:20:20.514" v="24" actId="478"/>
        <pc:sldMkLst>
          <pc:docMk/>
          <pc:sldMk cId="2777728084" sldId="272"/>
        </pc:sldMkLst>
      </pc:sldChg>
      <pc:sldChg chg="addSp delSp modSp mod">
        <pc:chgData name="Rick Ellis" userId="34733777bcd88155" providerId="LiveId" clId="{4C1B145C-4B62-4037-910D-BE161F88B9BD}" dt="2022-08-16T21:30:59.316" v="41" actId="478"/>
        <pc:sldMkLst>
          <pc:docMk/>
          <pc:sldMk cId="3528126024" sldId="273"/>
        </pc:sldMkLst>
      </pc:sldChg>
    </pc:docChg>
  </pc:docChgLst>
  <pc:docChgLst>
    <pc:chgData name="Rick Ellis" userId="34733777bcd88155" providerId="LiveId" clId="{7B9E7D2A-B3D4-44D8-B101-C8D9510CE046}"/>
    <pc:docChg chg="undo custSel modSld">
      <pc:chgData name="Rick Ellis" userId="34733777bcd88155" providerId="LiveId" clId="{7B9E7D2A-B3D4-44D8-B101-C8D9510CE046}" dt="2022-09-09T17:30:36.261" v="60" actId="478"/>
      <pc:docMkLst>
        <pc:docMk/>
      </pc:docMkLst>
      <pc:sldChg chg="addSp delSp modSp mod">
        <pc:chgData name="Rick Ellis" userId="34733777bcd88155" providerId="LiveId" clId="{7B9E7D2A-B3D4-44D8-B101-C8D9510CE046}" dt="2022-09-09T17:24:05.524" v="11" actId="478"/>
        <pc:sldMkLst>
          <pc:docMk/>
          <pc:sldMk cId="0" sldId="258"/>
        </pc:sldMkLst>
      </pc:sldChg>
      <pc:sldChg chg="addSp delSp modSp mod">
        <pc:chgData name="Rick Ellis" userId="34733777bcd88155" providerId="LiveId" clId="{7B9E7D2A-B3D4-44D8-B101-C8D9510CE046}" dt="2022-09-09T17:24:36.948" v="15" actId="478"/>
        <pc:sldMkLst>
          <pc:docMk/>
          <pc:sldMk cId="0" sldId="259"/>
        </pc:sldMkLst>
      </pc:sldChg>
      <pc:sldChg chg="addSp delSp modSp mod">
        <pc:chgData name="Rick Ellis" userId="34733777bcd88155" providerId="LiveId" clId="{7B9E7D2A-B3D4-44D8-B101-C8D9510CE046}" dt="2022-09-09T17:25:15.708" v="20" actId="478"/>
        <pc:sldMkLst>
          <pc:docMk/>
          <pc:sldMk cId="0" sldId="260"/>
        </pc:sldMkLst>
      </pc:sldChg>
      <pc:sldChg chg="addSp delSp modSp mod">
        <pc:chgData name="Rick Ellis" userId="34733777bcd88155" providerId="LiveId" clId="{7B9E7D2A-B3D4-44D8-B101-C8D9510CE046}" dt="2022-09-09T17:28:41.695" v="45" actId="478"/>
        <pc:sldMkLst>
          <pc:docMk/>
          <pc:sldMk cId="0" sldId="262"/>
        </pc:sldMkLst>
      </pc:sldChg>
      <pc:sldChg chg="addSp delSp modSp mod">
        <pc:chgData name="Rick Ellis" userId="34733777bcd88155" providerId="LiveId" clId="{7B9E7D2A-B3D4-44D8-B101-C8D9510CE046}" dt="2022-09-09T17:27:32.246" v="30" actId="478"/>
        <pc:sldMkLst>
          <pc:docMk/>
          <pc:sldMk cId="0" sldId="263"/>
        </pc:sldMkLst>
      </pc:sldChg>
      <pc:sldChg chg="addSp delSp modSp mod">
        <pc:chgData name="Rick Ellis" userId="34733777bcd88155" providerId="LiveId" clId="{7B9E7D2A-B3D4-44D8-B101-C8D9510CE046}" dt="2022-09-09T17:29:15.569" v="50" actId="478"/>
        <pc:sldMkLst>
          <pc:docMk/>
          <pc:sldMk cId="0" sldId="265"/>
        </pc:sldMkLst>
      </pc:sldChg>
      <pc:sldChg chg="addSp delSp modSp mod">
        <pc:chgData name="Rick Ellis" userId="34733777bcd88155" providerId="LiveId" clId="{7B9E7D2A-B3D4-44D8-B101-C8D9510CE046}" dt="2022-09-09T17:26:47.275" v="25" actId="166"/>
        <pc:sldMkLst>
          <pc:docMk/>
          <pc:sldMk cId="1069466903" sldId="269"/>
        </pc:sldMkLst>
      </pc:sldChg>
      <pc:sldChg chg="addSp delSp modSp mod">
        <pc:chgData name="Rick Ellis" userId="34733777bcd88155" providerId="LiveId" clId="{7B9E7D2A-B3D4-44D8-B101-C8D9510CE046}" dt="2022-09-09T17:27:51.768" v="35" actId="478"/>
        <pc:sldMkLst>
          <pc:docMk/>
          <pc:sldMk cId="115737584" sldId="271"/>
        </pc:sldMkLst>
      </pc:sldChg>
      <pc:sldChg chg="addSp delSp modSp mod">
        <pc:chgData name="Rick Ellis" userId="34733777bcd88155" providerId="LiveId" clId="{7B9E7D2A-B3D4-44D8-B101-C8D9510CE046}" dt="2022-09-09T17:28:18.641" v="40" actId="478"/>
        <pc:sldMkLst>
          <pc:docMk/>
          <pc:sldMk cId="2777728084" sldId="272"/>
        </pc:sldMkLst>
      </pc:sldChg>
      <pc:sldChg chg="addSp delSp modSp mod">
        <pc:chgData name="Rick Ellis" userId="34733777bcd88155" providerId="LiveId" clId="{7B9E7D2A-B3D4-44D8-B101-C8D9510CE046}" dt="2022-09-09T17:30:03.258" v="55" actId="478"/>
        <pc:sldMkLst>
          <pc:docMk/>
          <pc:sldMk cId="3528126024" sldId="273"/>
        </pc:sldMkLst>
      </pc:sldChg>
      <pc:sldChg chg="addSp delSp modSp mod">
        <pc:chgData name="Rick Ellis" userId="34733777bcd88155" providerId="LiveId" clId="{7B9E7D2A-B3D4-44D8-B101-C8D9510CE046}" dt="2022-09-09T17:30:36.261" v="60" actId="478"/>
        <pc:sldMkLst>
          <pc:docMk/>
          <pc:sldMk cId="2640824241" sldId="274"/>
        </pc:sldMkLst>
      </pc:sldChg>
    </pc:docChg>
  </pc:docChgLst>
  <pc:docChgLst>
    <pc:chgData name="Rick Ellis" userId="34733777bcd88155" providerId="LiveId" clId="{A3AAD2F1-F91B-45EA-A2F2-019F634705E2}"/>
    <pc:docChg chg="custSel modSld">
      <pc:chgData name="Rick Ellis" userId="34733777bcd88155" providerId="LiveId" clId="{A3AAD2F1-F91B-45EA-A2F2-019F634705E2}" dt="2023-12-07T19:20:24.121" v="39" actId="478"/>
      <pc:docMkLst>
        <pc:docMk/>
      </pc:docMkLst>
      <pc:sldChg chg="addSp delSp modSp mod">
        <pc:chgData name="Rick Ellis" userId="34733777bcd88155" providerId="LiveId" clId="{A3AAD2F1-F91B-45EA-A2F2-019F634705E2}" dt="2023-12-07T19:16:23.633" v="5" actId="478"/>
        <pc:sldMkLst>
          <pc:docMk/>
          <pc:sldMk cId="0" sldId="258"/>
        </pc:sldMkLst>
      </pc:sldChg>
      <pc:sldChg chg="addSp delSp modSp mod">
        <pc:chgData name="Rick Ellis" userId="34733777bcd88155" providerId="LiveId" clId="{A3AAD2F1-F91B-45EA-A2F2-019F634705E2}" dt="2023-12-07T19:16:45.192" v="8" actId="1076"/>
        <pc:sldMkLst>
          <pc:docMk/>
          <pc:sldMk cId="0" sldId="259"/>
        </pc:sldMkLst>
      </pc:sldChg>
      <pc:sldChg chg="addSp delSp modSp mod">
        <pc:chgData name="Rick Ellis" userId="34733777bcd88155" providerId="LiveId" clId="{A3AAD2F1-F91B-45EA-A2F2-019F634705E2}" dt="2023-12-07T19:19:19.062" v="28" actId="478"/>
        <pc:sldMkLst>
          <pc:docMk/>
          <pc:sldMk cId="0" sldId="262"/>
        </pc:sldMkLst>
      </pc:sldChg>
      <pc:sldChg chg="addSp delSp modSp mod">
        <pc:chgData name="Rick Ellis" userId="34733777bcd88155" providerId="LiveId" clId="{A3AAD2F1-F91B-45EA-A2F2-019F634705E2}" dt="2023-12-07T19:18:04.128" v="13" actId="478"/>
        <pc:sldMkLst>
          <pc:docMk/>
          <pc:sldMk cId="0" sldId="263"/>
        </pc:sldMkLst>
      </pc:sldChg>
      <pc:sldChg chg="addSp delSp modSp mod">
        <pc:chgData name="Rick Ellis" userId="34733777bcd88155" providerId="LiveId" clId="{A3AAD2F1-F91B-45EA-A2F2-019F634705E2}" dt="2023-12-07T19:19:51.655" v="33" actId="478"/>
        <pc:sldMkLst>
          <pc:docMk/>
          <pc:sldMk cId="0" sldId="265"/>
        </pc:sldMkLst>
      </pc:sldChg>
      <pc:sldChg chg="addSp delSp modSp mod">
        <pc:chgData name="Rick Ellis" userId="34733777bcd88155" providerId="LiveId" clId="{A3AAD2F1-F91B-45EA-A2F2-019F634705E2}" dt="2023-12-07T19:18:29.419" v="18" actId="478"/>
        <pc:sldMkLst>
          <pc:docMk/>
          <pc:sldMk cId="115737584" sldId="271"/>
        </pc:sldMkLst>
      </pc:sldChg>
      <pc:sldChg chg="addSp delSp modSp mod">
        <pc:chgData name="Rick Ellis" userId="34733777bcd88155" providerId="LiveId" clId="{A3AAD2F1-F91B-45EA-A2F2-019F634705E2}" dt="2023-12-07T19:18:50.595" v="23" actId="478"/>
        <pc:sldMkLst>
          <pc:docMk/>
          <pc:sldMk cId="2777728084" sldId="272"/>
        </pc:sldMkLst>
      </pc:sldChg>
      <pc:sldChg chg="addSp delSp modSp mod">
        <pc:chgData name="Rick Ellis" userId="34733777bcd88155" providerId="LiveId" clId="{A3AAD2F1-F91B-45EA-A2F2-019F634705E2}" dt="2023-12-07T19:20:24.121" v="39" actId="478"/>
        <pc:sldMkLst>
          <pc:docMk/>
          <pc:sldMk cId="3528126024" sldId="27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/>
              <a:t>Autodesk Civil 3D User Interface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534400" cy="175260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Navigating the Autodesk Civil 3D User Interface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Project Overview</a:t>
            </a:r>
          </a:p>
        </p:txBody>
      </p:sp>
      <p:pic>
        <p:nvPicPr>
          <p:cNvPr id="4" name="Picture 2" descr="C:\Users\Alex\Documents\Book\2011\Images\Chapter-1-tran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28600"/>
            <a:ext cx="6999288" cy="106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2505936-91C1-486E-33B3-B3119B9366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796" y="3127376"/>
            <a:ext cx="8120804" cy="793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Navigating the Autodesk Civil 3D User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232" y="1951037"/>
            <a:ext cx="4776567" cy="71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3D Modeling Ribbon</a:t>
            </a:r>
          </a:p>
        </p:txBody>
      </p:sp>
    </p:spTree>
    <p:extLst>
      <p:ext uri="{BB962C8B-B14F-4D97-AF65-F5344CB8AC3E}">
        <p14:creationId xmlns:p14="http://schemas.microsoft.com/office/powerpoint/2010/main" val="2777728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9188C1A-DB2A-C3BD-52F6-E4A0351B2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080" y="3186580"/>
            <a:ext cx="8350882" cy="8161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Navigating the Autodesk Civil 3D User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5943600" cy="639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Planning and Analysis Ribbon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00BE4E-B2F1-473D-6859-34C9DDD2B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311" y="4040592"/>
            <a:ext cx="7563485" cy="2910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Navigating the Autodesk Civil 3D User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3505200" cy="2468563"/>
          </a:xfrm>
        </p:spPr>
        <p:txBody>
          <a:bodyPr/>
          <a:lstStyle/>
          <a:p>
            <a:r>
              <a:rPr lang="en-US" dirty="0"/>
              <a:t>Options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AutoSave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Drafting Settings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Command Line</a:t>
            </a: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981200"/>
            <a:ext cx="25908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4191000" y="5105400"/>
            <a:ext cx="4476115" cy="55181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Exercise: Navigate the Autodesk Civil 3D Interface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6400800" cy="2133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1.1.1	Navigating the Autodesk Civil 3D Interface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10E2C73-1453-BCF3-B642-1C31F60B06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1" y="2445492"/>
            <a:ext cx="3899246" cy="21975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Project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285999"/>
            <a:ext cx="4419600" cy="4267201"/>
          </a:xfrm>
        </p:spPr>
        <p:txBody>
          <a:bodyPr>
            <a:normAutofit/>
          </a:bodyPr>
          <a:lstStyle/>
          <a:p>
            <a:pPr lvl="0"/>
            <a:r>
              <a:rPr lang="en-US" sz="2400"/>
              <a:t>Describe different ways data is stored in Civil 3D.</a:t>
            </a:r>
          </a:p>
          <a:p>
            <a:pPr lvl="0"/>
            <a:r>
              <a:rPr lang="en-US" sz="2400"/>
              <a:t>List items that can be saved in a Civil 3D template.</a:t>
            </a:r>
          </a:p>
          <a:p>
            <a:pPr lvl="0"/>
            <a:r>
              <a:rPr lang="en-US" sz="2400"/>
              <a:t>Describe the project you will be working with in this book.</a:t>
            </a:r>
            <a:endParaRPr lang="en-US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281260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9DB2364-2705-65F1-2412-386BC3398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7275" y="2820607"/>
            <a:ext cx="5199525" cy="37365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5410200" cy="2087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Data Management</a:t>
            </a:r>
          </a:p>
          <a:p>
            <a:r>
              <a:rPr lang="en-US" sz="2400" dirty="0"/>
              <a:t>Data Shortcuts 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dirty="0"/>
              <a:t>Styles</a:t>
            </a:r>
          </a:p>
        </p:txBody>
      </p:sp>
    </p:spTree>
    <p:extLst>
      <p:ext uri="{BB962C8B-B14F-4D97-AF65-F5344CB8AC3E}">
        <p14:creationId xmlns:p14="http://schemas.microsoft.com/office/powerpoint/2010/main" val="2640824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88D67B1-52F1-D8B9-8819-1DAD8F8FA7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1150" y="2595106"/>
            <a:ext cx="4032549" cy="22726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Navigating the Autodesk Civil 3D User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285999"/>
            <a:ext cx="4419600" cy="4267201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the high-level design approach of the Autodesk Civil 3D user interface.</a:t>
            </a:r>
          </a:p>
          <a:p>
            <a:pPr lvl="0"/>
            <a:r>
              <a:rPr lang="en-US" sz="2400" dirty="0"/>
              <a:t>Describe ribbons and their components.</a:t>
            </a:r>
          </a:p>
          <a:p>
            <a:pPr lvl="0"/>
            <a:r>
              <a:rPr lang="en-US" sz="2400" dirty="0"/>
              <a:t>Explain the </a:t>
            </a:r>
            <a:r>
              <a:rPr lang="en-US" sz="2400" dirty="0" err="1"/>
              <a:t>Toolspace</a:t>
            </a:r>
            <a:r>
              <a:rPr lang="en-US" sz="2400" dirty="0"/>
              <a:t> and how it is organized.</a:t>
            </a:r>
          </a:p>
          <a:p>
            <a:pPr lvl="0"/>
            <a:r>
              <a:rPr lang="en-US" sz="2400" dirty="0"/>
              <a:t>Navigate the Autodesk Civil 3D interface and make settings.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Navigating the Autodesk Civil 3D User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6629400" cy="4906963"/>
          </a:xfrm>
        </p:spPr>
        <p:txBody>
          <a:bodyPr/>
          <a:lstStyle/>
          <a:p>
            <a:pPr>
              <a:buNone/>
            </a:pPr>
            <a:r>
              <a:rPr lang="en-US" sz="2400" dirty="0"/>
              <a:t>There are three main components to the Autodesk Civil 3D interface: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Ribbons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err="1"/>
              <a:t>Toolspace</a:t>
            </a:r>
            <a:endParaRPr lang="en-US" sz="2400" dirty="0"/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Task Pane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B0171C-F3F1-E594-2FD5-D850F73BF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3420374"/>
            <a:ext cx="5172710" cy="24733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196ABC6-528F-C23F-F203-F0251F9031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416" y="3382962"/>
            <a:ext cx="7879860" cy="10814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Navigating the Autodesk Civil 3D User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3810000" cy="533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Contextual Ribbons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Navigating the Autodesk Civil 3D User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528" y="1220218"/>
            <a:ext cx="2667000" cy="715963"/>
          </a:xfrm>
        </p:spPr>
        <p:txBody>
          <a:bodyPr/>
          <a:lstStyle/>
          <a:p>
            <a:pPr>
              <a:buNone/>
            </a:pPr>
            <a:r>
              <a:rPr lang="en-US" dirty="0" err="1"/>
              <a:t>Toolspace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AC053ED-B0A7-4471-B5FA-D41172D02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2430" y="1977527"/>
            <a:ext cx="1892857" cy="34857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2B2B166-04E8-81C3-531B-AD4990157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8858" y="3132484"/>
            <a:ext cx="2012950" cy="34931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58898E-BB1D-3926-142A-7CB620FCC3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28" y="2000308"/>
            <a:ext cx="2059940" cy="45199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EC11D8-2CF8-56A3-9CEF-A14D41D238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7995" y="2743200"/>
            <a:ext cx="2033270" cy="350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466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Navigating the Autodesk Civil 3D User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2667000" cy="715963"/>
          </a:xfrm>
        </p:spPr>
        <p:txBody>
          <a:bodyPr/>
          <a:lstStyle/>
          <a:p>
            <a:pPr>
              <a:buNone/>
            </a:pPr>
            <a:r>
              <a:rPr lang="en-US" dirty="0"/>
              <a:t>Task Pane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524000"/>
            <a:ext cx="3429000" cy="251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4191000"/>
            <a:ext cx="1892996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4267200"/>
            <a:ext cx="22098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C:\Users\Alex\Documents\Book\2011\Images\Navigate the AutoCAD Map 3D User Interface\namui-int-0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2819400"/>
            <a:ext cx="1858962" cy="2141538"/>
          </a:xfrm>
          <a:prstGeom prst="rect">
            <a:avLst/>
          </a:prstGeom>
          <a:noFill/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96923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Navigating the Autodesk Civil 3D User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5410200" cy="20875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Workspaces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Civil 3D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Drafting &amp; Annotation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3D Modeling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Planning and Analysis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5A18846-31DA-A7F9-08B2-7243B8100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799" y="3124200"/>
            <a:ext cx="8237183" cy="8042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Navigating the Autodesk Civil 3D User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233" y="1981200"/>
            <a:ext cx="4114800" cy="715963"/>
          </a:xfrm>
        </p:spPr>
        <p:txBody>
          <a:bodyPr/>
          <a:lstStyle/>
          <a:p>
            <a:pPr>
              <a:buNone/>
            </a:pPr>
            <a:r>
              <a:rPr lang="en-US" dirty="0"/>
              <a:t>Civil 3D Ribbon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36481B3-1EA8-43FA-F25E-A50998C36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86" y="3070547"/>
            <a:ext cx="8306667" cy="8110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Navigating the Autodesk Civil 3D User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232" y="1981200"/>
            <a:ext cx="6452968" cy="71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Drafting &amp; Annotation Ribbon</a:t>
            </a:r>
          </a:p>
        </p:txBody>
      </p:sp>
    </p:spTree>
    <p:extLst>
      <p:ext uri="{BB962C8B-B14F-4D97-AF65-F5344CB8AC3E}">
        <p14:creationId xmlns:p14="http://schemas.microsoft.com/office/powerpoint/2010/main" val="115737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244</Words>
  <Application>Microsoft Office PowerPoint</Application>
  <PresentationFormat>On-screen Show (4:3)</PresentationFormat>
  <Paragraphs>51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Autodesk Civil 3D User Interface</vt:lpstr>
      <vt:lpstr>Navigating the Autodesk Civil 3D User Interface</vt:lpstr>
      <vt:lpstr>Navigating the Autodesk Civil 3D User Interface</vt:lpstr>
      <vt:lpstr>Navigating the Autodesk Civil 3D User Interface</vt:lpstr>
      <vt:lpstr>Navigating the Autodesk Civil 3D User Interface</vt:lpstr>
      <vt:lpstr>Navigating the Autodesk Civil 3D User Interface</vt:lpstr>
      <vt:lpstr>Navigating the Autodesk Civil 3D User Interface</vt:lpstr>
      <vt:lpstr>Navigating the Autodesk Civil 3D User Interface</vt:lpstr>
      <vt:lpstr>Navigating the Autodesk Civil 3D User Interface</vt:lpstr>
      <vt:lpstr>Navigating the Autodesk Civil 3D User Interface</vt:lpstr>
      <vt:lpstr>Navigating the Autodesk Civil 3D User Interface</vt:lpstr>
      <vt:lpstr>Navigating the Autodesk Civil 3D User Interface</vt:lpstr>
      <vt:lpstr>Exercise: Navigate the Autodesk Civil 3D Interface</vt:lpstr>
      <vt:lpstr>Project Overview</vt:lpstr>
      <vt:lpstr>Project Overview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ELLIS Rick</cp:lastModifiedBy>
  <cp:revision>40</cp:revision>
  <dcterms:created xsi:type="dcterms:W3CDTF">2010-06-02T18:21:02Z</dcterms:created>
  <dcterms:modified xsi:type="dcterms:W3CDTF">2025-09-12T18:59:21Z</dcterms:modified>
</cp:coreProperties>
</file>